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3937500" y="2484075"/>
            <a:ext cx="43170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pt-BR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</a:t>
            </a:r>
            <a:r>
              <a:rPr b="0" i="0" lang="pt-BR" sz="100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EX</a:t>
            </a:r>
            <a:endParaRPr b="0" i="0" sz="100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1773672" y="177000"/>
            <a:ext cx="51453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PROTÓTIPO</a:t>
            </a:r>
            <a:endParaRPr b="0" i="0" sz="6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WEB ADMIN</a:t>
            </a:r>
            <a:endParaRPr b="0" i="0" sz="2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675" y="2236675"/>
            <a:ext cx="9786998" cy="5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6739100" y="1051550"/>
            <a:ext cx="4524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Neste ambiente, o administrador pode criar e gerenciar as histórias e todo o conteúdo relacionado a elas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/>
        </p:nvSpPr>
        <p:spPr>
          <a:xfrm>
            <a:off x="1773672" y="177000"/>
            <a:ext cx="51453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CRIAÇÃO DE</a:t>
            </a:r>
            <a:endParaRPr b="0" i="0" sz="6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pt-BR" sz="6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HISTÓRIAS</a:t>
            </a:r>
            <a:endParaRPr b="1" i="0" sz="6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675" y="2236673"/>
            <a:ext cx="9787002" cy="550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6739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Tem criatividade sobrando? Então junte-se aos criadores de histórias, e dê aos jogadores o gosto do mistério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125" y="2235513"/>
            <a:ext cx="9726551" cy="546861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1773672" y="177000"/>
            <a:ext cx="51453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CRIAÇÃO DE</a:t>
            </a:r>
            <a:endParaRPr b="0" i="0" sz="6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pt-BR" sz="6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CAPÍTULOS</a:t>
            </a:r>
            <a:endParaRPr b="1" i="0" sz="6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6739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Organizado e intuitivo. Sua história é dividida em capítulos. Assim, ninguém se perde em meio a tantas pistas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125" y="2235534"/>
            <a:ext cx="9726551" cy="546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773672" y="177000"/>
            <a:ext cx="51453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CRIAÇÃO DE</a:t>
            </a:r>
            <a:endParaRPr b="0" i="0" sz="6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pt-BR" sz="6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EVENTOS</a:t>
            </a:r>
            <a:endParaRPr b="1" i="0" sz="6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6739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Passo a passo, você poderá guiar os seus jogadores pelo caminho da exploração e da descoberta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125" y="2235534"/>
            <a:ext cx="9726551" cy="546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1301225" y="862800"/>
            <a:ext cx="56025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CONFIGURAÇÕES</a:t>
            </a:r>
            <a:endParaRPr b="1" i="0" sz="5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7120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Passo a passo, você poderá guiar os seus jogadores pelo caminho da exploração e da descoberta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1432" y="2235525"/>
            <a:ext cx="9721944" cy="546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125" y="2235534"/>
            <a:ext cx="9726551" cy="546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1301225" y="862800"/>
            <a:ext cx="56025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CONFIGURAÇÕES</a:t>
            </a:r>
            <a:endParaRPr b="1" i="0" sz="5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7120100" y="401500"/>
            <a:ext cx="42957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Passo a passo, você poderá guiar os seus jogadores pelo caminho da exploração e da descoberta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1432" y="2235525"/>
            <a:ext cx="9721944" cy="546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706897" y="1579100"/>
            <a:ext cx="62427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INVESTIMENTO </a:t>
            </a:r>
            <a:endParaRPr b="0" i="0" sz="5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pt-BR" sz="5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NECESSÁRIO</a:t>
            </a:r>
            <a:endParaRPr b="0" i="0" sz="20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5589431" y="1365161"/>
            <a:ext cx="5705343" cy="404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R$ 83.000,00</a:t>
            </a:r>
            <a:endParaRPr b="0" i="0" sz="4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166 PFs</a:t>
            </a:r>
            <a:endParaRPr b="0" i="0" sz="4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R$ 500 / PF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20hrs/PF</a:t>
            </a:r>
            <a:endParaRPr b="0" i="0" sz="4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Não ajustado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110 dias uteis = 6 meses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 pessoas na equipe</a:t>
            </a:r>
            <a:endParaRPr b="0" i="0" sz="4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2976725" y="3030775"/>
            <a:ext cx="8488200" cy="25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produto pode evoluir para gerenciar também múltiplos ambientes, além da universidade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Além de evoluir para outras plataformas  </a:t>
            </a:r>
            <a:r>
              <a:rPr b="0" i="0" lang="pt-BR" sz="28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609600" y="249639"/>
            <a:ext cx="3759300" cy="24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que 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FUTURO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reserva?</a:t>
            </a:r>
            <a:endParaRPr b="0" i="0" sz="3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/>
        </p:nvSpPr>
        <p:spPr>
          <a:xfrm>
            <a:off x="1931026" y="2173450"/>
            <a:ext cx="56013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7F7F7F"/>
                </a:solidFill>
                <a:latin typeface="Lato Black"/>
                <a:ea typeface="Lato Black"/>
                <a:cs typeface="Lato Black"/>
                <a:sym typeface="Lato Black"/>
              </a:rPr>
              <a:t>PESSOAL,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pt-BR" sz="7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Obrigado ☺</a:t>
            </a:r>
            <a:endParaRPr b="1" i="0" sz="70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Alguém tem alguma dúvida?</a:t>
            </a:r>
            <a:endParaRPr b="0" i="0" sz="20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Apresentado por Lucas Afrânio, Jorge Rodrigues</a:t>
            </a:r>
            <a:endParaRPr b="0" i="0" sz="18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Igor Jordany, Vinicius Antônio e Luam Cortez</a:t>
            </a:r>
            <a:endParaRPr b="0" i="0" sz="18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950" y="-75200"/>
            <a:ext cx="12315950" cy="6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721500" y="2017325"/>
            <a:ext cx="107490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pt-BR" sz="5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É um </a:t>
            </a:r>
            <a:r>
              <a:rPr b="0" i="0" lang="pt-BR" sz="5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jogo</a:t>
            </a:r>
            <a:r>
              <a:rPr b="1" i="0" lang="pt-BR" sz="5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leva o jogador a explorar o ambiente a procura de pistas para desvendar </a:t>
            </a:r>
            <a:r>
              <a:rPr b="0" i="0" lang="pt-BR" sz="5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mistérios</a:t>
            </a:r>
            <a:endParaRPr b="0" i="0" sz="10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0343900" y="6082325"/>
            <a:ext cx="13788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</a:t>
            </a:r>
            <a:r>
              <a:rPr b="0" i="0" lang="pt-BR" sz="30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EX</a:t>
            </a:r>
            <a:endParaRPr b="0" i="0" sz="30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973700" y="1968400"/>
            <a:ext cx="107490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pt-BR" sz="5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</a:t>
            </a:r>
            <a:r>
              <a:rPr b="0" i="0" lang="pt-BR" sz="5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produto</a:t>
            </a:r>
            <a:r>
              <a:rPr b="1" i="0" lang="pt-BR" sz="5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promove a interação entre os jogadores, melhorando a socialização no </a:t>
            </a:r>
            <a:r>
              <a:rPr b="0" i="0" lang="pt-BR" sz="5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ambiente</a:t>
            </a:r>
            <a:endParaRPr b="0" i="0" sz="10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0343900" y="6082325"/>
            <a:ext cx="13788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</a:t>
            </a:r>
            <a:r>
              <a:rPr b="0" i="0" lang="pt-BR" sz="30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EX</a:t>
            </a:r>
            <a:endParaRPr b="0" i="0" sz="30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40431"/>
            <a:ext cx="48768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4185634" y="3011900"/>
            <a:ext cx="7583966" cy="3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rgbClr val="3A3838"/>
                </a:solidFill>
                <a:latin typeface="Lato"/>
                <a:ea typeface="Lato"/>
                <a:cs typeface="Lato"/>
                <a:sym typeface="Lato"/>
              </a:rPr>
              <a:t>Ao jogar, o usuário pode se imergir em uma aventura misteriosa, enquanto conhece o campus da UFMT</a:t>
            </a:r>
            <a:endParaRPr b="0" i="0" sz="4500" u="none" cap="none" strike="noStrike">
              <a:solidFill>
                <a:srgbClr val="3A3838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10390800" y="176025"/>
            <a:ext cx="13788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INV</a:t>
            </a:r>
            <a:r>
              <a:rPr b="0" i="0" lang="pt-BR" sz="3000" u="none" cap="none" strike="noStrike">
                <a:solidFill>
                  <a:srgbClr val="434343"/>
                </a:solidFill>
                <a:latin typeface="Lato Black"/>
                <a:ea typeface="Lato Black"/>
                <a:cs typeface="Lato Black"/>
                <a:sym typeface="Lato Black"/>
              </a:rPr>
              <a:t>EX</a:t>
            </a:r>
            <a:endParaRPr b="0" i="0" sz="3000" u="none" cap="none" strike="noStrike">
              <a:solidFill>
                <a:srgbClr val="43434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6230350" y="1668746"/>
            <a:ext cx="5009700" cy="3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PROTÓTIPO</a:t>
            </a:r>
            <a:endParaRPr b="0" i="0" sz="6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APP MOBILE</a:t>
            </a:r>
            <a:endParaRPr b="0" i="0" sz="60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Nesse ambiente, o jogador pode fazer login usando redes sociais e começar sua aventura como investigador/explorador</a:t>
            </a:r>
            <a:endParaRPr b="0" i="0" sz="20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091" y="503699"/>
            <a:ext cx="3574300" cy="63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5312650" y="1646100"/>
            <a:ext cx="60921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pt-BR" sz="4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MAPA PARA </a:t>
            </a:r>
            <a:endParaRPr b="0" i="0" sz="4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pt-BR" sz="4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EXPLORAR</a:t>
            </a:r>
            <a:endParaRPr b="0" i="0" sz="46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O investigador está prestes a encontrar pistas e desafios em locais específicos, que o auxiliarão a desvendar o maior dos mistérios </a:t>
            </a:r>
            <a:endParaRPr b="0" i="0" sz="30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973" y="424576"/>
            <a:ext cx="3610900" cy="643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4894975" y="1636450"/>
            <a:ext cx="60921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pt-BR" sz="4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LOJA DE </a:t>
            </a:r>
            <a:r>
              <a:rPr b="1" i="0" lang="pt-BR" sz="4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HISTÓRIAS</a:t>
            </a:r>
            <a:endParaRPr b="0" i="0" sz="46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InvEx já conta com histórias incríveis que garantem muita diversão e suspense, mas você pode adquirir mais histórias para se tornar o maior dos detetives!</a:t>
            </a:r>
            <a:endParaRPr b="0" i="0" sz="30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84" y="443902"/>
            <a:ext cx="3610900" cy="641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4894975" y="1636450"/>
            <a:ext cx="60921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pt-BR" sz="4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CONQUISTAS</a:t>
            </a:r>
            <a:endParaRPr b="0" i="0" sz="46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Conseguiu coletar todas as pistas em tempo record? Chegou no local antes do criminoso? Você será recompensado por isso!</a:t>
            </a:r>
            <a:endParaRPr b="0" i="0" sz="30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790" y="475394"/>
            <a:ext cx="3610900" cy="638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4894975" y="1636450"/>
            <a:ext cx="60921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pt-BR" sz="4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NOTIFICAÇÕES</a:t>
            </a:r>
            <a:endParaRPr b="0" i="0" sz="4600" u="none" cap="none" strike="noStrik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Não perca nada, pois a qualquer momento, pode surgir uma nova pista! E fique por dentro de quem está na mesma missão que você!</a:t>
            </a:r>
            <a:endParaRPr b="0" i="0" sz="3000" u="none" cap="none" strike="noStrike">
              <a:solidFill>
                <a:srgbClr val="A5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139" y="371350"/>
            <a:ext cx="3648740" cy="64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